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Arimo" panose="020B0604020202020204" charset="0"/>
      <p:regular r:id="rId10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69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587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GoalMetrics</a:t>
            </a: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 Revolutionizing Football Analytics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5388" y="539829"/>
            <a:ext cx="4619625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Meet the Team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772608" y="6421517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Afnan Mubashir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87110" y="6827996"/>
            <a:ext cx="648081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SP22-BDS-004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737" y="1509951"/>
            <a:ext cx="4666178" cy="46661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47860" y="6421517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Taqi Zameer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62361" y="6827996"/>
            <a:ext cx="648092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SP22-BDS-035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7110" y="7362944"/>
            <a:ext cx="1325618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Supervisor: Mr. Osama Subhani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87110" y="7897892"/>
            <a:ext cx="1325618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Co-Supervisor: Ms. Sanam Aamir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EF3F3-CDB7-5AA8-5DBD-03BA51AFE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122" y="1338143"/>
            <a:ext cx="5327050" cy="4984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008709"/>
            <a:ext cx="6857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SoccerLytics?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SoccerLytics is an integrated platform that provides advanced football analytics, empowering teams, coaches, and fans to gain unprecedented insights into player and team performance.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AD20A-0BCA-EDFE-FBCD-B7AECC03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96" y="1532128"/>
            <a:ext cx="4153480" cy="43957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4377" y="2485787"/>
            <a:ext cx="61531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Filling a Critical Gap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analytical tools lack comprehensive player and team insights, limiting the ability of coaches and managers to make data-driven decisions.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offers an integrated platform that delivers advanced analytics, enabling users to uncover hidden insights and optimize their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4087" y="269564"/>
            <a:ext cx="58593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Unlocking the Power of Analytics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7" y="884258"/>
            <a:ext cx="6806565" cy="2615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8147" y="3759690"/>
            <a:ext cx="232945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Player Insights &amp; Comparisons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18147" y="4019075"/>
            <a:ext cx="7426442" cy="45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Detailed player profiles and advanced statistical analysis to identify strengths,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weaknesses, and potential development areas.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58" y="884257"/>
            <a:ext cx="6806684" cy="26152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15200" y="3669437"/>
            <a:ext cx="2857037" cy="53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Team Insights and Comparison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315200" y="3900170"/>
            <a:ext cx="680668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team performance metrics and benchmarking to optimize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strategies and tactics</a:t>
            </a:r>
            <a:r>
              <a:rPr lang="en-US" sz="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77" y="4478748"/>
            <a:ext cx="6643677" cy="22332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10577" y="6816664"/>
            <a:ext cx="2533769" cy="23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Player Performance Dashboards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15991" y="7153889"/>
            <a:ext cx="680656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visualizations showcasing individual player statistics, providing visualized metrics like passing accuracy, shot conversion rates, and defensive actions for easy analysis.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30793"/>
            <a:ext cx="6806684" cy="22812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15200" y="6816664"/>
            <a:ext cx="249102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Team Performance Dashboards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15200" y="7212863"/>
            <a:ext cx="6806684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Visualizations focused on team performance, featuring metrics such as match outcomes, goal differentials, and trends over time to assist in strategic decision-making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5082" y="284701"/>
            <a:ext cx="50661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Unlocking the Power of Analytics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920354"/>
            <a:ext cx="6806565" cy="25109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9124" y="3605726"/>
            <a:ext cx="224099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Detecting Player Movements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79123" y="3810990"/>
            <a:ext cx="680656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 and analyze player movement patterns to uncover tactical insight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54" y="920354"/>
            <a:ext cx="6806684" cy="25447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592" y="3644632"/>
            <a:ext cx="181972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Intelligent Chatbot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44592" y="3837114"/>
            <a:ext cx="680668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personalized support and answer user queries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24" y="4100829"/>
            <a:ext cx="6806565" cy="29736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9123" y="7248927"/>
            <a:ext cx="2113717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Match Outcome Prediction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79124" y="7479916"/>
            <a:ext cx="680656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machine learning models to predict match outcome between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any two different teams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592" y="4137950"/>
            <a:ext cx="6806684" cy="29365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4854" y="7248927"/>
            <a:ext cx="206585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Player Analytics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404854" y="7456888"/>
            <a:ext cx="6806684" cy="24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Unlock deeper insights into player performance and playing behavior</a:t>
            </a:r>
            <a:r>
              <a:rPr lang="en-US" sz="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2701" y="3331845"/>
            <a:ext cx="57048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ANY QUESTIONS?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THANK YOU SO MUCH!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280</Words>
  <Application>Microsoft Office PowerPoint</Application>
  <PresentationFormat>Custom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Arimo</vt:lpstr>
      <vt:lpstr>Arial</vt:lpstr>
      <vt:lpstr>Syne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(SP22-BDS-035)MUHAMMADTAQIZAMEER</cp:lastModifiedBy>
  <cp:revision>3</cp:revision>
  <dcterms:created xsi:type="dcterms:W3CDTF">2024-11-18T17:06:03Z</dcterms:created>
  <dcterms:modified xsi:type="dcterms:W3CDTF">2024-12-20T10:20:29Z</dcterms:modified>
</cp:coreProperties>
</file>